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4" r:id="rId5"/>
    <p:sldId id="265" r:id="rId6"/>
    <p:sldId id="266" r:id="rId7"/>
    <p:sldId id="267" r:id="rId8"/>
    <p:sldId id="268" r:id="rId9"/>
    <p:sldId id="269" r:id="rId10"/>
    <p:sldId id="258" r:id="rId11"/>
    <p:sldId id="263" r:id="rId12"/>
    <p:sldId id="262" r:id="rId13"/>
    <p:sldId id="261" r:id="rId14"/>
    <p:sldId id="259" r:id="rId15"/>
    <p:sldId id="272" r:id="rId16"/>
    <p:sldId id="26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355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142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44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288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49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525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110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115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32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486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366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AE11-A090-4874-9109-3F4B562FFD99}" type="datetimeFigureOut">
              <a:rPr lang="en-CA" smtClean="0"/>
              <a:t>31/07/2012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B3589-786B-4DB6-B161-7A9A031874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351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t.org/userfiles/BestPractic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Inquiry </a:t>
            </a:r>
            <a:r>
              <a:rPr lang="en-CA" dirty="0" err="1" smtClean="0"/>
              <a:t>Group:Volunteer</a:t>
            </a:r>
            <a:r>
              <a:rPr lang="en-CA" dirty="0" smtClean="0"/>
              <a:t> Engagement and Mentorship Models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Welcome!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8076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Common Pitfalls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1. Inadequate personnel and/or resources to run the mentoring program.</a:t>
            </a:r>
          </a:p>
          <a:p>
            <a:r>
              <a:rPr lang="en-CA" dirty="0"/>
              <a:t>2. Program manager has no commitment, passion, vision.</a:t>
            </a:r>
          </a:p>
          <a:p>
            <a:r>
              <a:rPr lang="en-CA" dirty="0"/>
              <a:t>3. Mission and goals are not integrated into all parts of the program.</a:t>
            </a:r>
          </a:p>
          <a:p>
            <a:r>
              <a:rPr lang="en-CA" dirty="0"/>
              <a:t>4. Lack of partnering and/or networking within the community.</a:t>
            </a:r>
          </a:p>
          <a:p>
            <a:r>
              <a:rPr lang="en-CA" dirty="0"/>
              <a:t>5. Program staff has superficial contact with its mentors.</a:t>
            </a:r>
          </a:p>
          <a:p>
            <a:r>
              <a:rPr lang="en-CA" dirty="0"/>
              <a:t>6. Nothing is special or unique about the program.</a:t>
            </a:r>
          </a:p>
        </p:txBody>
      </p:sp>
    </p:spTree>
    <p:extLst>
      <p:ext uri="{BB962C8B-B14F-4D97-AF65-F5344CB8AC3E}">
        <p14:creationId xmlns:p14="http://schemas.microsoft.com/office/powerpoint/2010/main" val="194991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Best practises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Start out small, work out the bugs before scaling.</a:t>
            </a:r>
          </a:p>
          <a:p>
            <a:r>
              <a:rPr lang="en-CA" dirty="0" smtClean="0"/>
              <a:t>Nurture volunteer staff, make them feel special</a:t>
            </a:r>
          </a:p>
          <a:p>
            <a:r>
              <a:rPr lang="en-CA" dirty="0" smtClean="0"/>
              <a:t>Celebrate successes together</a:t>
            </a:r>
          </a:p>
          <a:p>
            <a:r>
              <a:rPr lang="en-CA" dirty="0" smtClean="0"/>
              <a:t>Have passionate committed leaders</a:t>
            </a:r>
          </a:p>
          <a:p>
            <a:r>
              <a:rPr lang="en-CA" dirty="0" smtClean="0"/>
              <a:t>Mission and vision of program are clear and integrated into all aspects of the program. Have specific outcomes and objectives and collect data to prove that you are achieving them.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669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What makes your program special?</a:t>
            </a:r>
            <a:br>
              <a:rPr lang="en-CA" dirty="0" smtClean="0"/>
            </a:b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628800"/>
            <a:ext cx="73914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103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 program development Plan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1: Statement of Purpose and Long Range Plan</a:t>
            </a:r>
          </a:p>
          <a:p>
            <a:r>
              <a:rPr lang="en-CA" dirty="0" smtClean="0"/>
              <a:t>2: Recruiting Plan</a:t>
            </a:r>
          </a:p>
          <a:p>
            <a:r>
              <a:rPr lang="en-CA" dirty="0" smtClean="0"/>
              <a:t>3: Orientation</a:t>
            </a:r>
          </a:p>
          <a:p>
            <a:r>
              <a:rPr lang="en-CA" dirty="0" smtClean="0"/>
              <a:t>4: Screening Plan</a:t>
            </a:r>
          </a:p>
          <a:p>
            <a:r>
              <a:rPr lang="en-CA" dirty="0" smtClean="0"/>
              <a:t>5: Training Curriculum</a:t>
            </a:r>
          </a:p>
          <a:p>
            <a:r>
              <a:rPr lang="en-CA" dirty="0" smtClean="0"/>
              <a:t>6: Matching Strategy</a:t>
            </a:r>
          </a:p>
          <a:p>
            <a:r>
              <a:rPr lang="en-CA" dirty="0" smtClean="0"/>
              <a:t>7: Monitoring Process</a:t>
            </a:r>
          </a:p>
          <a:p>
            <a:r>
              <a:rPr lang="en-CA" dirty="0" smtClean="0"/>
              <a:t>8: Support, Recognition, Retention Component</a:t>
            </a:r>
          </a:p>
          <a:p>
            <a:r>
              <a:rPr lang="en-CA" dirty="0" smtClean="0"/>
              <a:t>9: Closure Steps</a:t>
            </a:r>
          </a:p>
          <a:p>
            <a:r>
              <a:rPr lang="en-CA" dirty="0" smtClean="0"/>
              <a:t>10: Evaluation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906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</a:t>
            </a:r>
            <a:r>
              <a:rPr lang="en-CA" smtClean="0"/>
              <a:t>for Discussion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ii.   What do you see as the role of mentorship in the economy of tomorrow?</a:t>
            </a:r>
          </a:p>
          <a:p>
            <a:endParaRPr lang="en-CA" dirty="0" smtClean="0"/>
          </a:p>
          <a:p>
            <a:r>
              <a:rPr lang="en-CA" dirty="0" smtClean="0"/>
              <a:t>iii.   How does your organization meaningful integrate mentorship into your work?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360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Content Placeholder 3" descr="TD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88640"/>
            <a:ext cx="8424936" cy="6531591"/>
          </a:xfrm>
        </p:spPr>
      </p:pic>
    </p:spTree>
    <p:extLst>
      <p:ext uri="{BB962C8B-B14F-4D97-AF65-F5344CB8AC3E}">
        <p14:creationId xmlns:p14="http://schemas.microsoft.com/office/powerpoint/2010/main" val="3152733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YouthMovements</a:t>
            </a:r>
            <a:r>
              <a:rPr lang="en-CA" dirty="0" smtClean="0"/>
              <a:t> Inquiry Questions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 How do a diverse number of issues based networks behave?</a:t>
            </a:r>
          </a:p>
          <a:p>
            <a:r>
              <a:rPr lang="en-CA" dirty="0" smtClean="0"/>
              <a:t>What are the differences in approach between large established organizations and new emerging structures?</a:t>
            </a:r>
          </a:p>
          <a:p>
            <a:r>
              <a:rPr lang="en-CA" dirty="0" smtClean="0"/>
              <a:t>What advocacy tools and approaches are most prevalent across the network?</a:t>
            </a:r>
          </a:p>
          <a:p>
            <a:r>
              <a:rPr lang="en-CA" dirty="0" smtClean="0"/>
              <a:t>What are the necessary prerequisites for young people to see themselves as leaders of positive social change in their communities?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2998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Best Practises for Mentoring Programs By Jerry </a:t>
            </a:r>
            <a:r>
              <a:rPr lang="en-CA" dirty="0" err="1" smtClean="0"/>
              <a:t>Sherk</a:t>
            </a:r>
            <a:r>
              <a:rPr lang="en-CA" dirty="0"/>
              <a:t> </a:t>
            </a:r>
            <a:r>
              <a:rPr lang="en-CA" dirty="0">
                <a:hlinkClick r:id="rId2"/>
              </a:rPr>
              <a:t>http://</a:t>
            </a:r>
            <a:r>
              <a:rPr lang="en-CA" dirty="0" smtClean="0">
                <a:hlinkClick r:id="rId2"/>
              </a:rPr>
              <a:t>www.emt.org/userfiles/BestPractices.pdf</a:t>
            </a: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A toolkit for Volunteerism – Volunteering the Youth Way  By Fresh and Young Brains Development Initiative, Abuja + UN volunteers, UNDP, </a:t>
            </a:r>
            <a:r>
              <a:rPr lang="en-CA" dirty="0" err="1" smtClean="0"/>
              <a:t>Nigerial</a:t>
            </a:r>
            <a:r>
              <a:rPr lang="en-CA" dirty="0" smtClean="0"/>
              <a:t> National Volunteer Service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http</a:t>
            </a:r>
            <a:r>
              <a:rPr lang="en-CA" dirty="0"/>
              <a:t>://www.ng.undp.org/unv/Toolkit-volunteerism-2009.pdf</a:t>
            </a:r>
          </a:p>
        </p:txBody>
      </p:sp>
    </p:spTree>
    <p:extLst>
      <p:ext uri="{BB962C8B-B14F-4D97-AF65-F5344CB8AC3E}">
        <p14:creationId xmlns:p14="http://schemas.microsoft.com/office/powerpoint/2010/main" val="18322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How have you personally or professionally benefited from a mentorship experience?</a:t>
            </a:r>
          </a:p>
          <a:p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06" y="1340768"/>
            <a:ext cx="6293346" cy="591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30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Aspects of Volunteering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Voluntary: Help on their own free will without expecting monetary rewards</a:t>
            </a:r>
          </a:p>
          <a:p>
            <a:r>
              <a:rPr lang="en-CA" dirty="0" smtClean="0"/>
              <a:t>Impartiality the volunteer should be neutral and render service </a:t>
            </a:r>
            <a:r>
              <a:rPr lang="en-CA" dirty="0" err="1" smtClean="0"/>
              <a:t>witout</a:t>
            </a:r>
            <a:r>
              <a:rPr lang="en-CA" dirty="0" smtClean="0"/>
              <a:t> </a:t>
            </a:r>
            <a:r>
              <a:rPr lang="en-CA" dirty="0" err="1" smtClean="0"/>
              <a:t>miding</a:t>
            </a:r>
            <a:r>
              <a:rPr lang="en-CA" dirty="0" smtClean="0"/>
              <a:t> class, </a:t>
            </a:r>
            <a:r>
              <a:rPr lang="en-CA" dirty="0" err="1" smtClean="0"/>
              <a:t>frace</a:t>
            </a:r>
            <a:r>
              <a:rPr lang="en-CA" dirty="0" smtClean="0"/>
              <a:t>, gender or religion</a:t>
            </a:r>
          </a:p>
          <a:p>
            <a:r>
              <a:rPr lang="en-CA" dirty="0" smtClean="0"/>
              <a:t>Community Service: volunteering efforts should be beneficial to the community</a:t>
            </a:r>
          </a:p>
          <a:p>
            <a:r>
              <a:rPr lang="en-CA" dirty="0" smtClean="0"/>
              <a:t>Solidarity: volunteers should relate with one another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261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Volunteering Provides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dirty="0" smtClean="0"/>
              <a:t>Active empowered citizenship</a:t>
            </a:r>
          </a:p>
          <a:p>
            <a:pPr marL="0" indent="0">
              <a:buNone/>
            </a:pPr>
            <a:r>
              <a:rPr lang="en-CA" dirty="0" smtClean="0"/>
              <a:t>Enhanced self identity and self efficacy</a:t>
            </a:r>
          </a:p>
          <a:p>
            <a:pPr marL="0" indent="0">
              <a:buNone/>
            </a:pPr>
            <a:r>
              <a:rPr lang="en-CA" dirty="0" smtClean="0"/>
              <a:t>Enhanced self esteem, self reliance and self confidence</a:t>
            </a:r>
          </a:p>
          <a:p>
            <a:pPr marL="0" indent="0">
              <a:buNone/>
            </a:pPr>
            <a:r>
              <a:rPr lang="en-CA" dirty="0" smtClean="0"/>
              <a:t>Acknowledgement and acceptance of differing views and ways of doing things</a:t>
            </a:r>
          </a:p>
          <a:p>
            <a:pPr marL="0" indent="0">
              <a:buNone/>
            </a:pPr>
            <a:r>
              <a:rPr lang="en-CA" dirty="0" smtClean="0"/>
              <a:t>Effective membership and leadership</a:t>
            </a:r>
          </a:p>
          <a:p>
            <a:pPr marL="0" indent="0">
              <a:buNone/>
            </a:pPr>
            <a:r>
              <a:rPr lang="en-CA" dirty="0" smtClean="0"/>
              <a:t>Enhanced skill development</a:t>
            </a:r>
          </a:p>
          <a:p>
            <a:pPr marL="0" indent="0">
              <a:buNone/>
            </a:pPr>
            <a:r>
              <a:rPr lang="en-CA" dirty="0" smtClean="0"/>
              <a:t>Participation in different and </a:t>
            </a:r>
            <a:r>
              <a:rPr lang="en-CA" dirty="0" err="1" smtClean="0"/>
              <a:t>channenging</a:t>
            </a:r>
            <a:r>
              <a:rPr lang="en-CA" dirty="0" smtClean="0"/>
              <a:t> activities and experiences</a:t>
            </a:r>
          </a:p>
          <a:p>
            <a:pPr marL="0" indent="0">
              <a:buNone/>
            </a:pPr>
            <a:r>
              <a:rPr lang="en-CA" dirty="0" smtClean="0"/>
              <a:t>Connection and contribution to the community.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768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Volunteering as Exchange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Instead of considering volunteering as something you do for people who are not as fortunate as yourself, begin to think of it as an exchange.</a:t>
            </a: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3933056"/>
            <a:ext cx="581025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34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dirty="0" smtClean="0"/>
              <a:t>To support causes they believe in</a:t>
            </a:r>
          </a:p>
          <a:p>
            <a:r>
              <a:rPr lang="en-CA" dirty="0" smtClean="0"/>
              <a:t>To use skills and learn new ones</a:t>
            </a:r>
          </a:p>
          <a:p>
            <a:r>
              <a:rPr lang="en-CA" dirty="0" smtClean="0"/>
              <a:t>To gain new experiences</a:t>
            </a:r>
          </a:p>
          <a:p>
            <a:r>
              <a:rPr lang="en-CA" dirty="0" smtClean="0"/>
              <a:t>To explore personal strengths</a:t>
            </a:r>
          </a:p>
          <a:p>
            <a:r>
              <a:rPr lang="en-CA" dirty="0" smtClean="0"/>
              <a:t>To get to know a community</a:t>
            </a:r>
          </a:p>
          <a:p>
            <a:r>
              <a:rPr lang="en-CA" dirty="0" smtClean="0"/>
              <a:t>Civic duty</a:t>
            </a:r>
          </a:p>
          <a:p>
            <a:r>
              <a:rPr lang="en-CA" dirty="0" smtClean="0"/>
              <a:t>To have an impact</a:t>
            </a:r>
          </a:p>
          <a:p>
            <a:r>
              <a:rPr lang="en-CA" dirty="0" smtClean="0"/>
              <a:t>To explore a career</a:t>
            </a:r>
          </a:p>
          <a:p>
            <a:r>
              <a:rPr lang="en-CA" dirty="0" smtClean="0"/>
              <a:t>To earn academic credit</a:t>
            </a:r>
          </a:p>
          <a:p>
            <a:r>
              <a:rPr lang="en-CA" dirty="0" smtClean="0"/>
              <a:t>To have an excuse to do what you love</a:t>
            </a:r>
          </a:p>
          <a:p>
            <a:r>
              <a:rPr lang="en-CA" dirty="0" smtClean="0"/>
              <a:t>To be part of a team</a:t>
            </a:r>
          </a:p>
          <a:p>
            <a:r>
              <a:rPr lang="en-CA" dirty="0"/>
              <a:t> </a:t>
            </a:r>
            <a:r>
              <a:rPr lang="en-CA" dirty="0" smtClean="0"/>
              <a:t>to donate personal skills</a:t>
            </a:r>
          </a:p>
          <a:p>
            <a:r>
              <a:rPr lang="en-CA" dirty="0" smtClean="0"/>
              <a:t>To demonstrate commitment to a cause/believe</a:t>
            </a:r>
          </a:p>
          <a:p>
            <a:r>
              <a:rPr lang="en-CA" dirty="0" smtClean="0"/>
              <a:t>Because they were asked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847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Needs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A specific manageable task with a beginning and end</a:t>
            </a:r>
          </a:p>
          <a:p>
            <a:r>
              <a:rPr lang="en-CA" dirty="0" smtClean="0"/>
              <a:t>Task matches interests and reasons for volunteering</a:t>
            </a:r>
          </a:p>
          <a:p>
            <a:r>
              <a:rPr lang="en-CA" dirty="0" smtClean="0"/>
              <a:t>A good reason for doing the task</a:t>
            </a:r>
          </a:p>
          <a:p>
            <a:r>
              <a:rPr lang="en-CA" dirty="0" smtClean="0"/>
              <a:t>Written instructions</a:t>
            </a:r>
          </a:p>
          <a:p>
            <a:r>
              <a:rPr lang="en-CA" dirty="0" smtClean="0"/>
              <a:t>A reasonable deadline</a:t>
            </a:r>
          </a:p>
          <a:p>
            <a:r>
              <a:rPr lang="en-CA" dirty="0" smtClean="0"/>
              <a:t>Freedom to complete the tasks when and where it is most </a:t>
            </a:r>
            <a:r>
              <a:rPr lang="en-CA" dirty="0" err="1" smtClean="0"/>
              <a:t>convienient</a:t>
            </a:r>
            <a:endParaRPr lang="en-CA" dirty="0" smtClean="0"/>
          </a:p>
          <a:p>
            <a:r>
              <a:rPr lang="en-CA" dirty="0" smtClean="0"/>
              <a:t>Adequate training and resources</a:t>
            </a:r>
          </a:p>
          <a:p>
            <a:r>
              <a:rPr lang="en-CA" dirty="0" smtClean="0"/>
              <a:t>A safe comfortable and friendly environment</a:t>
            </a:r>
          </a:p>
          <a:p>
            <a:r>
              <a:rPr lang="en-CA" dirty="0" smtClean="0"/>
              <a:t>Follow-up to see that the task is completed</a:t>
            </a:r>
          </a:p>
          <a:p>
            <a:r>
              <a:rPr lang="en-CA" dirty="0" smtClean="0"/>
              <a:t>Appreciation, recognition and rewards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049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Barriers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Lack of time and other responsibilities</a:t>
            </a:r>
          </a:p>
          <a:p>
            <a:r>
              <a:rPr lang="en-CA" dirty="0" smtClean="0"/>
              <a:t>Practical concerns, lack of information, transportation and expenses</a:t>
            </a:r>
          </a:p>
          <a:p>
            <a:r>
              <a:rPr lang="en-CA" dirty="0" smtClean="0"/>
              <a:t>Lack of interest or the activity is not interesting</a:t>
            </a:r>
          </a:p>
          <a:p>
            <a:r>
              <a:rPr lang="en-CA" dirty="0" smtClean="0"/>
              <a:t>No one asked them to volunteer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628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76508"/>
            <a:ext cx="6336704" cy="421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42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653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Inquiry Group:Volunteer Engagement and Mentorship Models</vt:lpstr>
      <vt:lpstr>PowerPoint Presentation</vt:lpstr>
      <vt:lpstr>Aspects of Volunteering</vt:lpstr>
      <vt:lpstr>Volunteering Provides</vt:lpstr>
      <vt:lpstr>Volunteering as Exchange</vt:lpstr>
      <vt:lpstr>Motivations</vt:lpstr>
      <vt:lpstr>Basic Needs</vt:lpstr>
      <vt:lpstr>Barriers</vt:lpstr>
      <vt:lpstr>PowerPoint Presentation</vt:lpstr>
      <vt:lpstr>Common Pitfalls</vt:lpstr>
      <vt:lpstr>Best practises</vt:lpstr>
      <vt:lpstr>What makes your program special? </vt:lpstr>
      <vt:lpstr>Sample program development Plan</vt:lpstr>
      <vt:lpstr>Questions for Discussion</vt:lpstr>
      <vt:lpstr>PowerPoint Presentation</vt:lpstr>
      <vt:lpstr>YouthMovements Inquiry Questions </vt:lpstr>
      <vt:lpstr>PowerPoint Presentation</vt:lpstr>
    </vt:vector>
  </TitlesOfParts>
  <Company>TakingITGlobal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TakingITGlobal</dc:creator>
  <cp:lastModifiedBy>TakingITGlobal</cp:lastModifiedBy>
  <cp:revision>8</cp:revision>
  <dcterms:created xsi:type="dcterms:W3CDTF">2012-06-07T13:15:09Z</dcterms:created>
  <dcterms:modified xsi:type="dcterms:W3CDTF">2012-08-01T02:26:02Z</dcterms:modified>
</cp:coreProperties>
</file>