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6" r:id="rId2"/>
    <p:sldId id="257" r:id="rId3"/>
    <p:sldId id="259" r:id="rId4"/>
    <p:sldId id="264" r:id="rId5"/>
    <p:sldId id="260" r:id="rId6"/>
    <p:sldId id="265" r:id="rId7"/>
    <p:sldId id="261" r:id="rId8"/>
    <p:sldId id="262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DC35E-EA85-4613-B01C-2DF224F7A19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EE43-6D74-4F1B-A149-5E7D303E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OPTE</a:t>
            </a:r>
            <a:r>
              <a:rPr lang="en-US" baseline="0" dirty="0" smtClean="0"/>
              <a:t> internet Mapping project</a:t>
            </a:r>
          </a:p>
          <a:p>
            <a:r>
              <a:rPr lang="en-US" dirty="0" smtClean="0"/>
              <a:t>Beautiful, organic, complex, expanding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A474D-7B39-4AC5-AD30-49509E0AA5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model of change:</a:t>
            </a:r>
          </a:p>
          <a:p>
            <a:r>
              <a:rPr lang="en-US" dirty="0" smtClean="0"/>
              <a:t>1)To </a:t>
            </a:r>
            <a:r>
              <a:rPr lang="en-US" baseline="0" dirty="0" smtClean="0"/>
              <a:t>build </a:t>
            </a:r>
            <a:r>
              <a:rPr lang="en-US" baseline="0" dirty="0" err="1" smtClean="0"/>
              <a:t>capactiy</a:t>
            </a:r>
            <a:r>
              <a:rPr lang="en-US" baseline="0" dirty="0" smtClean="0"/>
              <a:t> of youth &amp; allow them to develop a sense of social responsibility and global awareness </a:t>
            </a:r>
          </a:p>
          <a:p>
            <a:r>
              <a:rPr lang="en-US" baseline="0" dirty="0" smtClean="0"/>
              <a:t>2)We provide engaged youth with access to global opportunities and a way to stay connected with other active people like themselves</a:t>
            </a:r>
          </a:p>
          <a:p>
            <a:r>
              <a:rPr lang="en-US" dirty="0" smtClean="0"/>
              <a:t>3)Strengthen</a:t>
            </a:r>
            <a:r>
              <a:rPr lang="en-US" baseline="0" dirty="0" smtClean="0"/>
              <a:t> global social movements by collaborating with other organizations to ensure youth participation and to allow them to become key stakeholders in these efforts</a:t>
            </a:r>
          </a:p>
          <a:p>
            <a:r>
              <a:rPr lang="en-US" baseline="0" dirty="0" smtClean="0"/>
              <a:t>4) Impact the shared values through our involvement in these social movements, influencing attitudes and </a:t>
            </a:r>
            <a:r>
              <a:rPr lang="en-US" baseline="0" dirty="0" err="1" smtClean="0"/>
              <a:t>behaviours</a:t>
            </a:r>
            <a:r>
              <a:rPr lang="en-US" baseline="0" dirty="0" smtClean="0"/>
              <a:t> towards a more just and sustainable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A474D-7B39-4AC5-AD30-49509E0AA5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provide an inclusive</a:t>
            </a:r>
            <a:r>
              <a:rPr lang="en-US" baseline="0" dirty="0" smtClean="0"/>
              <a:t> environment</a:t>
            </a:r>
          </a:p>
          <a:p>
            <a:r>
              <a:rPr lang="en-US" baseline="0" dirty="0" smtClean="0"/>
              <a:t>Start by mapping your stakeholders, invite them to the table – revisit the goal for buy-in , determine who has </a:t>
            </a:r>
            <a:r>
              <a:rPr lang="en-US" baseline="0" dirty="0" err="1" smtClean="0"/>
              <a:t>capactiy</a:t>
            </a:r>
            <a:r>
              <a:rPr lang="en-US" baseline="0" dirty="0" smtClean="0"/>
              <a:t> for what</a:t>
            </a:r>
          </a:p>
          <a:p>
            <a:r>
              <a:rPr lang="en-US" baseline="0" dirty="0" smtClean="0"/>
              <a:t>Use inclusive language and be warm to differences of opinion</a:t>
            </a:r>
          </a:p>
          <a:p>
            <a:r>
              <a:rPr lang="en-US" baseline="0" dirty="0" smtClean="0"/>
              <a:t>Provide opportunities for Engagement – youth are often tokenized </a:t>
            </a:r>
          </a:p>
          <a:p>
            <a:r>
              <a:rPr lang="en-US" baseline="0" dirty="0" smtClean="0"/>
              <a:t>Watch out for accidental linkages – often the most valuable in the long term.</a:t>
            </a:r>
          </a:p>
          <a:p>
            <a:r>
              <a:rPr lang="en-US" baseline="0" dirty="0" smtClean="0"/>
              <a:t>Ensure that expectations are clear from the beginning</a:t>
            </a:r>
          </a:p>
          <a:p>
            <a:r>
              <a:rPr lang="en-US" baseline="0" dirty="0" smtClean="0"/>
              <a:t>Inverse size of commitment to size of audience and level of engagement – example of UTERN</a:t>
            </a:r>
          </a:p>
          <a:p>
            <a:r>
              <a:rPr lang="en-US" baseline="0" dirty="0" smtClean="0"/>
              <a:t>Be positive and passionate -&gt; leads to magnetism which will bring in new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A474D-7B39-4AC5-AD30-49509E0AA5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F85CF1-A61F-4DB2-8301-751F2773339B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15A2A2-AC21-48B7-A9D5-A821A90F0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642938" y="2819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9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Everyone </a:t>
            </a:r>
            <a:br>
              <a:rPr lang="en-CA" sz="9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en-CA" sz="9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Welcome</a:t>
            </a:r>
            <a: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CA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C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ingITGlobal\Downloads\130149554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383" y="0"/>
            <a:ext cx="934438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 our political landscape, this is what we have to leverage.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5163271" cy="21815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487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Stay in contact : liam@takingitglobal.org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1)Introductions 10-15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 smtClean="0"/>
              <a:t>2) </a:t>
            </a:r>
            <a:r>
              <a:rPr lang="en-US" dirty="0"/>
              <a:t>Campaign update </a:t>
            </a:r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what </a:t>
            </a:r>
            <a:r>
              <a:rPr lang="en-US" dirty="0"/>
              <a:t>have we been up to </a:t>
            </a:r>
            <a:r>
              <a:rPr lang="en-US" dirty="0" err="1" smtClean="0"/>
              <a:t>thusfar</a:t>
            </a:r>
            <a:r>
              <a:rPr lang="en-US" dirty="0" smtClean="0"/>
              <a:t>, 	</a:t>
            </a:r>
          </a:p>
          <a:p>
            <a:pPr lvl="4"/>
            <a:r>
              <a:rPr lang="en-US" dirty="0" smtClean="0"/>
              <a:t>what's</a:t>
            </a:r>
            <a:r>
              <a:rPr lang="en-US" dirty="0"/>
              <a:t> coming </a:t>
            </a:r>
            <a:r>
              <a:rPr lang="en-US" dirty="0" smtClean="0"/>
              <a:t>next</a:t>
            </a:r>
          </a:p>
          <a:p>
            <a:r>
              <a:rPr lang="en-US" dirty="0" smtClean="0"/>
              <a:t>3) Knowledge sharing</a:t>
            </a:r>
          </a:p>
          <a:p>
            <a:pPr lvl="4"/>
            <a:r>
              <a:rPr lang="en-US" dirty="0" smtClean="0"/>
              <a:t>Challenges </a:t>
            </a:r>
          </a:p>
          <a:p>
            <a:pPr lvl="4"/>
            <a:r>
              <a:rPr lang="en-US" dirty="0" smtClean="0"/>
              <a:t>Timeline creation</a:t>
            </a:r>
            <a:endParaRPr lang="en-US" dirty="0"/>
          </a:p>
          <a:p>
            <a:r>
              <a:rPr lang="en-US" dirty="0" smtClean="0"/>
              <a:t>4) Discussion</a:t>
            </a:r>
          </a:p>
          <a:p>
            <a:pPr lvl="3"/>
            <a:r>
              <a:rPr lang="en-US" dirty="0" smtClean="0"/>
              <a:t>Connecting </a:t>
            </a:r>
            <a:r>
              <a:rPr lang="en-US" dirty="0"/>
              <a:t>the Arab spring to the American Autumn </a:t>
            </a:r>
          </a:p>
          <a:p>
            <a:pPr lvl="3"/>
            <a:r>
              <a:rPr lang="en-US" dirty="0" smtClean="0"/>
              <a:t>Rio+20 and issue convergence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ingITGlobal\Desktop\V2y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999" y="0"/>
            <a:ext cx="9525000" cy="6874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4191000" cy="1143000"/>
          </a:xfrm>
        </p:spPr>
        <p:txBody>
          <a:bodyPr>
            <a:normAutofit/>
          </a:bodyPr>
          <a:lstStyle/>
          <a:p>
            <a:r>
              <a:rPr lang="en-US" sz="6600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Introductions</a:t>
            </a:r>
            <a:endParaRPr lang="en-US" sz="6600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73866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r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7496" y="1843616"/>
            <a:ext cx="5249008" cy="38010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emerging themes are have you been seeing in your work recently?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atMay 0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838200"/>
            <a:ext cx="256512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What is our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strategic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political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moment?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cupupyU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995" y="1586405"/>
            <a:ext cx="6516010" cy="43154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http://map.15october.net/main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ateg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2713" y="152400"/>
            <a:ext cx="3438887" cy="6357209"/>
          </a:xfrm>
        </p:spPr>
      </p:pic>
      <p:sp>
        <p:nvSpPr>
          <p:cNvPr id="3" name="TextBox 2"/>
          <p:cNvSpPr txBox="1"/>
          <p:nvPr/>
        </p:nvSpPr>
        <p:spPr>
          <a:xfrm>
            <a:off x="381000" y="118497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Each of us is called upon 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to embrace the conviction 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that we have the power within us to create the world anew.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—Grace Lee Boggs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228600"/>
            <a:ext cx="9182100" cy="55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291</Words>
  <Application>Microsoft Office PowerPoint</Application>
  <PresentationFormat>On-screen Show (4:3)</PresentationFormat>
  <Paragraphs>42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Everyone  Welcome </vt:lpstr>
      <vt:lpstr>PowerPoint Presentation</vt:lpstr>
      <vt:lpstr>Introductions</vt:lpstr>
      <vt:lpstr>PowerPoint Presentation</vt:lpstr>
      <vt:lpstr>What emerging themes are have you been seeing in your work recently?</vt:lpstr>
      <vt:lpstr>PowerPoint Presentation</vt:lpstr>
      <vt:lpstr>http://map.15october.net/main</vt:lpstr>
      <vt:lpstr>PowerPoint Presentation</vt:lpstr>
      <vt:lpstr>PowerPoint Presentation</vt:lpstr>
      <vt:lpstr>PowerPoint Presentation</vt:lpstr>
      <vt:lpstr>Stay in contact : liam@takingitglobal.org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Each of us is called upon to embrace the conviction that we have the power within us to create the world anew. —Grace Lee Boggs</dc:title>
  <dc:creator>TakingITGlobal</dc:creator>
  <cp:lastModifiedBy>TakingITGlobal</cp:lastModifiedBy>
  <cp:revision>16</cp:revision>
  <dcterms:created xsi:type="dcterms:W3CDTF">2011-10-17T05:01:13Z</dcterms:created>
  <dcterms:modified xsi:type="dcterms:W3CDTF">2012-01-06T15:50:38Z</dcterms:modified>
</cp:coreProperties>
</file>